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22" r:id="rId2"/>
    <p:sldId id="329" r:id="rId3"/>
    <p:sldId id="330" r:id="rId4"/>
    <p:sldId id="331" r:id="rId5"/>
    <p:sldId id="348" r:id="rId6"/>
    <p:sldId id="334" r:id="rId7"/>
    <p:sldId id="349" r:id="rId8"/>
    <p:sldId id="350" r:id="rId9"/>
    <p:sldId id="353" r:id="rId10"/>
    <p:sldId id="336" r:id="rId11"/>
    <p:sldId id="354" r:id="rId12"/>
    <p:sldId id="338" r:id="rId13"/>
    <p:sldId id="339" r:id="rId14"/>
    <p:sldId id="340" r:id="rId15"/>
    <p:sldId id="341" r:id="rId16"/>
    <p:sldId id="347" r:id="rId17"/>
    <p:sldId id="342" r:id="rId18"/>
    <p:sldId id="351" r:id="rId19"/>
    <p:sldId id="352" r:id="rId20"/>
    <p:sldId id="343" r:id="rId21"/>
    <p:sldId id="344" r:id="rId22"/>
    <p:sldId id="345" r:id="rId23"/>
    <p:sldId id="346" r:id="rId2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131"/>
    <a:srgbClr val="004851"/>
    <a:srgbClr val="053139"/>
    <a:srgbClr val="ED8800"/>
    <a:srgbClr val="00A3AD"/>
    <a:srgbClr val="FFFFFF"/>
    <a:srgbClr val="004E40"/>
    <a:srgbClr val="275D38"/>
    <a:srgbClr val="000000"/>
    <a:srgbClr val="C90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21" autoAdjust="0"/>
    <p:restoredTop sz="95588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190" y="58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Creación</a:t>
          </a:r>
          <a:r>
            <a:rPr lang="en-GB" dirty="0"/>
            <a:t> y </a:t>
          </a:r>
          <a:r>
            <a:rPr lang="en-GB" dirty="0" err="1"/>
            <a:t>validación</a:t>
          </a:r>
          <a:r>
            <a:rPr lang="en-GB" dirty="0"/>
            <a:t> del </a:t>
          </a:r>
          <a:r>
            <a:rPr lang="en-GB" dirty="0" err="1"/>
            <a:t>modelo</a:t>
          </a:r>
          <a:endParaRPr lang="en-GB" dirty="0"/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Creación</a:t>
          </a:r>
          <a:r>
            <a:rPr lang="en-GB" sz="1000" kern="1200" dirty="0"/>
            <a:t> y </a:t>
          </a:r>
          <a:r>
            <a:rPr lang="en-GB" sz="1000" kern="1200" dirty="0" err="1"/>
            <a:t>validación</a:t>
          </a:r>
          <a:r>
            <a:rPr lang="en-GB" sz="1000" kern="1200" dirty="0"/>
            <a:t> del </a:t>
          </a:r>
          <a:r>
            <a:rPr lang="en-GB" sz="1000" kern="1200" dirty="0" err="1"/>
            <a:t>modelo</a:t>
          </a:r>
          <a:endParaRPr lang="en-GB" sz="1000" kern="1200" dirty="0"/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0.1mm.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2505114"/>
              </p:ext>
            </p:extLst>
          </p:nvPr>
        </p:nvGraphicFramePr>
        <p:xfrm>
          <a:off x="645892" y="1644099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algn="just"/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 algn="just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 algn="just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pPr algn="just"/>
            <a:r>
              <a:rPr lang="en-US" dirty="0" err="1"/>
              <a:t>Segmentación</a:t>
            </a:r>
            <a:endParaRPr lang="en-US" dirty="0"/>
          </a:p>
          <a:p>
            <a:pPr lvl="1" algn="just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 algn="just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656309"/>
            <a:ext cx="7781731" cy="716243"/>
          </a:xfrm>
          <a:prstGeom prst="rect">
            <a:avLst/>
          </a:prstGeom>
        </p:spPr>
      </p:pic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Python 3.8</a:t>
            </a:r>
          </a:p>
          <a:p>
            <a:pPr algn="just"/>
            <a:r>
              <a:rPr lang="en-US" dirty="0"/>
              <a:t>Visual Studio Code</a:t>
            </a:r>
          </a:p>
          <a:p>
            <a:pPr lvl="1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 algn="just"/>
            <a:endParaRPr lang="en-US" dirty="0"/>
          </a:p>
          <a:p>
            <a:pPr lvl="1" algn="just"/>
            <a:r>
              <a:rPr lang="en-US" dirty="0" err="1"/>
              <a:t>numpy</a:t>
            </a:r>
            <a:endParaRPr lang="en-US" dirty="0"/>
          </a:p>
          <a:p>
            <a:pPr lvl="1" algn="just"/>
            <a:r>
              <a:rPr lang="en-US" dirty="0" err="1"/>
              <a:t>pydicom</a:t>
            </a:r>
            <a:endParaRPr lang="en-US" dirty="0"/>
          </a:p>
          <a:p>
            <a:pPr lvl="1" algn="just"/>
            <a:r>
              <a:rPr lang="en-US" dirty="0"/>
              <a:t>scikit-image</a:t>
            </a:r>
          </a:p>
          <a:p>
            <a:pPr lvl="1" algn="just"/>
            <a:r>
              <a:rPr lang="en-US" dirty="0" err="1"/>
              <a:t>medpy</a:t>
            </a:r>
            <a:endParaRPr lang="en-US" dirty="0"/>
          </a:p>
          <a:p>
            <a:pPr lvl="1" algn="just"/>
            <a:r>
              <a:rPr lang="en-US" dirty="0" err="1"/>
              <a:t>scipy</a:t>
            </a:r>
            <a:endParaRPr lang="en-US" dirty="0"/>
          </a:p>
          <a:p>
            <a:pPr lvl="1" algn="just"/>
            <a:r>
              <a:rPr lang="en-US" dirty="0"/>
              <a:t>matplotlib</a:t>
            </a:r>
          </a:p>
          <a:p>
            <a:pPr lvl="1" algn="just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090975" y="5796069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Algoritmo </a:t>
            </a:r>
            <a:r>
              <a:rPr lang="es-ES" sz="1100" dirty="0" err="1"/>
              <a:t>McStrip</a:t>
            </a:r>
            <a:r>
              <a:rPr lang="es-ES" sz="1100" dirty="0"/>
              <a:t> [11]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Aproximación del histograma mediante mezcla de Gaussianas [12]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Determinación de los h-domes de una imagen en escala de grises [13]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278577"/>
              </p:ext>
            </p:extLst>
          </p:nvPr>
        </p:nvGraphicFramePr>
        <p:xfrm>
          <a:off x="1638094" y="4834594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515643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5021134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Valoración de otra vista adicional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El tratamiento requiere mejora</a:t>
            </a:r>
          </a:p>
          <a:p>
            <a:pPr lvl="1" algn="just"/>
            <a:r>
              <a:rPr lang="es-ES_tradnl" dirty="0"/>
              <a:t>Evaluación útil</a:t>
            </a:r>
          </a:p>
          <a:p>
            <a:pPr algn="just"/>
            <a:r>
              <a:rPr lang="es-ES_tradnl" dirty="0"/>
              <a:t>Segmentación en Desarrollo</a:t>
            </a:r>
          </a:p>
          <a:p>
            <a:pPr algn="just"/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Finalizar con la segmentación del tumor</a:t>
            </a:r>
          </a:p>
          <a:p>
            <a:pPr lvl="1" algn="just"/>
            <a:r>
              <a:rPr lang="es-ES_tradnl" dirty="0"/>
              <a:t>Añadir una evaluación de este proceso</a:t>
            </a:r>
          </a:p>
          <a:p>
            <a:pPr algn="just"/>
            <a:r>
              <a:rPr lang="es-ES_tradnl" dirty="0"/>
              <a:t>Mejora del preprocesamiento</a:t>
            </a:r>
          </a:p>
          <a:p>
            <a:pPr algn="just"/>
            <a:r>
              <a:rPr lang="es-ES_tradnl" dirty="0"/>
              <a:t>Modificarlo para código </a:t>
            </a:r>
            <a:r>
              <a:rPr lang="es-ES_tradnl" dirty="0" err="1"/>
              <a:t>multi-modal</a:t>
            </a:r>
            <a:endParaRPr lang="es-ES_tradnl" dirty="0"/>
          </a:p>
          <a:p>
            <a:pPr lvl="1" algn="just"/>
            <a:r>
              <a:rPr lang="es-ES_tradnl" dirty="0"/>
              <a:t>Hasta el momento implementaciones para T1</a:t>
            </a:r>
          </a:p>
          <a:p>
            <a:pPr lvl="1" algn="just"/>
            <a:r>
              <a:rPr lang="es-ES_tradnl" dirty="0"/>
              <a:t>Extensión a T2 y FLAIR</a:t>
            </a:r>
          </a:p>
          <a:p>
            <a:pPr algn="just"/>
            <a:r>
              <a:rPr lang="es-ES_tradnl" dirty="0"/>
              <a:t>Extracción de características del tumor</a:t>
            </a:r>
          </a:p>
          <a:p>
            <a:pPr algn="just"/>
            <a:r>
              <a:rPr lang="es-ES_tradnl" dirty="0"/>
              <a:t>Desarrollo y validación del sistema inteligente</a:t>
            </a:r>
          </a:p>
          <a:p>
            <a:pPr algn="just"/>
            <a:r>
              <a:rPr lang="es-ES_tradnl" dirty="0"/>
              <a:t>Análisis estático del código</a:t>
            </a:r>
          </a:p>
          <a:p>
            <a:pPr lvl="1" algn="just"/>
            <a:r>
              <a:rPr lang="es-ES_tradnl" dirty="0"/>
              <a:t>Buenas prácticas</a:t>
            </a:r>
          </a:p>
          <a:p>
            <a:pPr lvl="1" algn="just"/>
            <a:r>
              <a:rPr lang="es-ES_tradnl" dirty="0"/>
              <a:t>Detección de bugs</a:t>
            </a:r>
          </a:p>
          <a:p>
            <a:pPr algn="just"/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obtener una clasificación de este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1229</TotalTime>
  <Words>1920</Words>
  <Application>Microsoft Office PowerPoint</Application>
  <PresentationFormat>Presentación en pantalla (4:3)</PresentationFormat>
  <Paragraphs>332</Paragraphs>
  <Slides>23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Edgar Azpiazu Crespo</cp:lastModifiedBy>
  <cp:revision>252</cp:revision>
  <cp:lastPrinted>2018-07-13T13:37:53Z</cp:lastPrinted>
  <dcterms:created xsi:type="dcterms:W3CDTF">2017-11-28T21:27:45Z</dcterms:created>
  <dcterms:modified xsi:type="dcterms:W3CDTF">2021-01-25T15:47:43Z</dcterms:modified>
</cp:coreProperties>
</file>

<file path=docProps/thumbnail.jpeg>
</file>